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75" r:id="rId4"/>
    <p:sldId id="278" r:id="rId5"/>
    <p:sldId id="280" r:id="rId6"/>
    <p:sldId id="281" r:id="rId7"/>
    <p:sldId id="283" r:id="rId8"/>
    <p:sldId id="28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2" d="100"/>
          <a:sy n="72" d="100"/>
        </p:scale>
        <p:origin x="-643" y="3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9917F-0419-4248-B75B-E70B28F25CCB}" type="datetimeFigureOut">
              <a:rPr lang="ru-RU" smtClean="0"/>
              <a:pPr/>
              <a:t>27.12.2019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7766E-0413-44F5-8574-A0B590D51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2614602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РИСК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928670"/>
            <a:ext cx="4572032" cy="2643206"/>
          </a:xfrm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ru-RU" dirty="0" smtClean="0"/>
              <a:t>Всероссийское общественное движение «Волонтеры </a:t>
            </a:r>
          </a:p>
          <a:p>
            <a:pPr algn="just">
              <a:buNone/>
            </a:pPr>
            <a:r>
              <a:rPr lang="ru-RU" dirty="0" smtClean="0"/>
              <a:t>Победы» представило  третью игру серии интеллектуальных </a:t>
            </a:r>
          </a:p>
          <a:p>
            <a:pPr algn="just">
              <a:buNone/>
            </a:pPr>
            <a:r>
              <a:rPr lang="ru-RU" dirty="0" smtClean="0"/>
              <a:t>игр РИСК в  2019 году«Великие произведения России».</a:t>
            </a:r>
          </a:p>
          <a:p>
            <a:pPr algn="just">
              <a:buNone/>
            </a:pPr>
            <a:r>
              <a:rPr lang="ru-RU" dirty="0" smtClean="0"/>
              <a:t>Разум, Интуиция, Скорость, Команда. Именно </a:t>
            </a:r>
          </a:p>
          <a:p>
            <a:pPr algn="just">
              <a:buNone/>
            </a:pPr>
            <a:r>
              <a:rPr lang="ru-RU" dirty="0" smtClean="0"/>
              <a:t>так расшифровывается название Всероссийской </a:t>
            </a:r>
          </a:p>
          <a:p>
            <a:pPr algn="just">
              <a:buNone/>
            </a:pPr>
            <a:r>
              <a:rPr lang="ru-RU" dirty="0" smtClean="0"/>
              <a:t>интеллектуальной игры, связанной с историей нашей страны.</a:t>
            </a:r>
          </a:p>
          <a:p>
            <a:pPr algn="just">
              <a:buNone/>
            </a:pPr>
            <a:r>
              <a:rPr lang="ru-RU" dirty="0" smtClean="0"/>
              <a:t>Вопросы  о  великих деятелях культуры и искусства России  </a:t>
            </a:r>
          </a:p>
          <a:p>
            <a:pPr algn="just">
              <a:buNone/>
            </a:pPr>
            <a:r>
              <a:rPr lang="ru-RU" dirty="0" smtClean="0"/>
              <a:t>сопровождались </a:t>
            </a:r>
            <a:r>
              <a:rPr lang="ru-RU" dirty="0" err="1" smtClean="0"/>
              <a:t>мультимедийной</a:t>
            </a:r>
            <a:r>
              <a:rPr lang="ru-RU" dirty="0" smtClean="0"/>
              <a:t> презентацией и музыкой </a:t>
            </a:r>
          </a:p>
          <a:p>
            <a:pPr algn="just">
              <a:buNone/>
            </a:pPr>
            <a:r>
              <a:rPr lang="ru-RU" dirty="0" smtClean="0"/>
              <a:t>известных композиторов.</a:t>
            </a:r>
          </a:p>
          <a:p>
            <a:pPr algn="just">
              <a:buNone/>
            </a:pPr>
            <a:r>
              <a:rPr lang="ru-RU" dirty="0" err="1" smtClean="0"/>
              <a:t>Бугульминские</a:t>
            </a:r>
            <a:r>
              <a:rPr lang="ru-RU" dirty="0" smtClean="0"/>
              <a:t> кадеты с честью справились с заданиями и </a:t>
            </a:r>
          </a:p>
          <a:p>
            <a:pPr algn="just">
              <a:buNone/>
            </a:pPr>
            <a:r>
              <a:rPr lang="ru-RU" dirty="0" smtClean="0"/>
              <a:t>показали высокий уровень знаний в этой области, получив </a:t>
            </a:r>
          </a:p>
          <a:p>
            <a:pPr algn="just">
              <a:buNone/>
            </a:pPr>
            <a:r>
              <a:rPr lang="ru-RU" dirty="0" smtClean="0"/>
              <a:t>почётные грамоты всероссийского уровня.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2019-20 фото\Риск великие имена\IMG_1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28604"/>
            <a:ext cx="4357686" cy="2905124"/>
          </a:xfrm>
          <a:prstGeom prst="rect">
            <a:avLst/>
          </a:prstGeom>
          <a:noFill/>
        </p:spPr>
      </p:pic>
      <p:pic>
        <p:nvPicPr>
          <p:cNvPr id="1028" name="Picture 4" descr="D:\Desktop\2019-20 фото\Риск великие имена\IMG_10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3314"/>
            <a:ext cx="4464843" cy="2976562"/>
          </a:xfrm>
          <a:prstGeom prst="rect">
            <a:avLst/>
          </a:prstGeom>
          <a:noFill/>
        </p:spPr>
      </p:pic>
      <p:pic>
        <p:nvPicPr>
          <p:cNvPr id="1029" name="Picture 5" descr="D:\Desktop\2019-20 фото\Риск великие имена\IMG_1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667126"/>
            <a:ext cx="4429125" cy="2952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100-летию Михаила Калашникова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714356"/>
            <a:ext cx="4786314" cy="300039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/>
              <a:t>Открытый урок, посвящённый 100-летию со дня рождения великого русского изобретателя Михаила Калашникова для старшеклассников г. Бугульма провёл старший офицер-воспитатель ГБОУ «</a:t>
            </a:r>
            <a:r>
              <a:rPr lang="ru-RU" dirty="0" err="1" smtClean="0"/>
              <a:t>Бугульминскя</a:t>
            </a:r>
            <a:r>
              <a:rPr lang="ru-RU" dirty="0" smtClean="0"/>
              <a:t> кадетская школа-интернат» </a:t>
            </a:r>
            <a:r>
              <a:rPr lang="ru-RU" dirty="0" err="1" smtClean="0"/>
              <a:t>Валеев</a:t>
            </a:r>
            <a:r>
              <a:rPr lang="ru-RU" dirty="0" smtClean="0"/>
              <a:t> Э.В.. Боевой офицер, участник недавнего военного конфликта в Сирии, поведал юношам историю создания автомата Калашникова. Ребята смогли не только  увидеть настоящее боевое оружие, но и сфотографироваться с пистолетом, автоматом, потрогать гранату и мину. </a:t>
            </a:r>
          </a:p>
          <a:p>
            <a:pPr algn="just"/>
            <a:endParaRPr lang="ru-RU" dirty="0"/>
          </a:p>
        </p:txBody>
      </p:sp>
      <p:pic>
        <p:nvPicPr>
          <p:cNvPr id="2050" name="Picture 2" descr="D:\Desktop\2019-20 фото\калашников\IMG_1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714356"/>
            <a:ext cx="4071967" cy="2714644"/>
          </a:xfrm>
          <a:prstGeom prst="rect">
            <a:avLst/>
          </a:prstGeom>
          <a:noFill/>
        </p:spPr>
      </p:pic>
      <p:pic>
        <p:nvPicPr>
          <p:cNvPr id="2051" name="Picture 3" descr="D:\Desktop\2019-20 фото\калашников\IMG_10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714752"/>
            <a:ext cx="4214844" cy="2809896"/>
          </a:xfrm>
          <a:prstGeom prst="rect">
            <a:avLst/>
          </a:prstGeom>
          <a:noFill/>
        </p:spPr>
      </p:pic>
      <p:pic>
        <p:nvPicPr>
          <p:cNvPr id="2052" name="Picture 4" descr="D:\Desktop\2019-20 фото\калашников\IMG_11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714752"/>
            <a:ext cx="4071934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4500594" cy="71435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Калашников-квест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785794"/>
            <a:ext cx="4786314" cy="271464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/>
              <a:t>Волонтёры Победы 9А класса провели для кадет 5-8 классов </a:t>
            </a:r>
            <a:r>
              <a:rPr lang="ru-RU" dirty="0" err="1" smtClean="0"/>
              <a:t>квест</a:t>
            </a:r>
            <a:r>
              <a:rPr lang="ru-RU" dirty="0" smtClean="0"/>
              <a:t>, посвящённый 100-летию со дня рождения великого русского изобретателя Михаила Калашникова. Ребята побывали в конструкторском бюро, на огневом рубеже, оказывали неотложную помощь, прошли полосу препятствий и практиковались в разборке-сборке АК-74. По окончании </a:t>
            </a:r>
            <a:r>
              <a:rPr lang="ru-RU" dirty="0" err="1" smtClean="0"/>
              <a:t>квеста</a:t>
            </a:r>
            <a:r>
              <a:rPr lang="ru-RU" dirty="0" smtClean="0"/>
              <a:t>, победители были награждены дипломами Всероссийского уровня.</a:t>
            </a:r>
          </a:p>
          <a:p>
            <a:pPr algn="just"/>
            <a:endParaRPr lang="ru-RU" dirty="0"/>
          </a:p>
        </p:txBody>
      </p:sp>
      <p:pic>
        <p:nvPicPr>
          <p:cNvPr id="3074" name="Picture 2" descr="D:\Desktop\2019-20 фото\квест калашников\IMG_1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0438"/>
            <a:ext cx="4500562" cy="3000375"/>
          </a:xfrm>
          <a:prstGeom prst="rect">
            <a:avLst/>
          </a:prstGeom>
          <a:noFill/>
        </p:spPr>
      </p:pic>
      <p:pic>
        <p:nvPicPr>
          <p:cNvPr id="3076" name="Picture 4" descr="D:\Desktop\2019-20 фото\квест калашников\IMG_12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7165"/>
            <a:ext cx="4321999" cy="2881333"/>
          </a:xfrm>
          <a:prstGeom prst="rect">
            <a:avLst/>
          </a:prstGeom>
          <a:noFill/>
        </p:spPr>
      </p:pic>
      <p:pic>
        <p:nvPicPr>
          <p:cNvPr id="3077" name="Picture 5" descr="D:\Desktop\2019-20 фото\квест калашников\IMG_12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524250"/>
            <a:ext cx="4429124" cy="29527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46"/>
          </a:xfrm>
        </p:spPr>
        <p:txBody>
          <a:bodyPr/>
          <a:lstStyle/>
          <a:p>
            <a:r>
              <a:rPr lang="ru-RU" dirty="0" smtClean="0"/>
              <a:t>Муниципальный этап «Зарница»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Зарница Муниципальный\IMG_1350.JPG"/>
          <p:cNvPicPr>
            <a:picLocks noChangeAspect="1" noChangeArrowheads="1"/>
          </p:cNvPicPr>
          <p:nvPr/>
        </p:nvPicPr>
        <p:blipFill>
          <a:blip r:embed="rId2" cstate="print"/>
          <a:srcRect l="29167" t="21354" r="16666" b="25521"/>
          <a:stretch>
            <a:fillRect/>
          </a:stretch>
        </p:blipFill>
        <p:spPr bwMode="auto">
          <a:xfrm>
            <a:off x="428596" y="1071546"/>
            <a:ext cx="3929090" cy="2665187"/>
          </a:xfrm>
          <a:prstGeom prst="rect">
            <a:avLst/>
          </a:prstGeom>
          <a:noFill/>
        </p:spPr>
      </p:pic>
      <p:pic>
        <p:nvPicPr>
          <p:cNvPr id="1027" name="Picture 3" descr="D:\Desktop\Зарница Муниципальный\IMG_13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071546"/>
            <a:ext cx="4000528" cy="2667018"/>
          </a:xfrm>
          <a:prstGeom prst="rect">
            <a:avLst/>
          </a:prstGeom>
          <a:noFill/>
        </p:spPr>
      </p:pic>
      <p:pic>
        <p:nvPicPr>
          <p:cNvPr id="1028" name="Picture 4" descr="D:\Desktop\Зарница Муниципальный\IMG_1372.JPG"/>
          <p:cNvPicPr>
            <a:picLocks noChangeAspect="1" noChangeArrowheads="1"/>
          </p:cNvPicPr>
          <p:nvPr/>
        </p:nvPicPr>
        <p:blipFill>
          <a:blip r:embed="rId4" cstate="print"/>
          <a:srcRect r="21053" b="20175"/>
          <a:stretch>
            <a:fillRect/>
          </a:stretch>
        </p:blipFill>
        <p:spPr bwMode="auto">
          <a:xfrm>
            <a:off x="428596" y="4000504"/>
            <a:ext cx="3929090" cy="2648526"/>
          </a:xfrm>
          <a:prstGeom prst="rect">
            <a:avLst/>
          </a:prstGeom>
          <a:noFill/>
        </p:spPr>
      </p:pic>
      <p:pic>
        <p:nvPicPr>
          <p:cNvPr id="1029" name="Picture 5" descr="D:\Desktop\Зарница Муниципальный\IMG_13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000504"/>
            <a:ext cx="4000496" cy="2666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464343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День ВОЛОНТЁРА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642918"/>
            <a:ext cx="4786346" cy="3143271"/>
          </a:xfrm>
        </p:spPr>
        <p:txBody>
          <a:bodyPr>
            <a:normAutofit fontScale="40000" lnSpcReduction="20000"/>
          </a:bodyPr>
          <a:lstStyle/>
          <a:p>
            <a:pPr algn="just" fontAlgn="base">
              <a:buNone/>
            </a:pPr>
            <a:r>
              <a:rPr lang="ru-RU" dirty="0" smtClean="0"/>
              <a:t>        5 декабря 2019 года в МБУ «Дворец молодежи» состоялось торжественное мероприятие, посвященное празднованию Дня добровольца в России и подведению итогов муниципального конкурса «Доброволец года - 2019». Труд добровольцев нашей школы был оценен на Республиканском и муниципальном уровне.</a:t>
            </a:r>
          </a:p>
          <a:p>
            <a:pPr algn="just"/>
            <a:r>
              <a:rPr lang="ru-RU" dirty="0" smtClean="0"/>
              <a:t>В этот день в школе прошла </a:t>
            </a:r>
            <a:r>
              <a:rPr lang="ru-RU" dirty="0" err="1" smtClean="0"/>
              <a:t>Республиканскя</a:t>
            </a:r>
            <a:r>
              <a:rPr lang="ru-RU" dirty="0" smtClean="0"/>
              <a:t> акция «Добрые уроки»</a:t>
            </a:r>
          </a:p>
          <a:p>
            <a:pPr algn="just">
              <a:buNone/>
            </a:pPr>
            <a:r>
              <a:rPr lang="ru-RU" dirty="0" smtClean="0"/>
              <a:t>          Руководитель школьного отряда «Волонтёры Победы» </a:t>
            </a:r>
            <a:r>
              <a:rPr lang="ru-RU" dirty="0" err="1" smtClean="0"/>
              <a:t>Шарова</a:t>
            </a:r>
            <a:r>
              <a:rPr lang="ru-RU" dirty="0" smtClean="0"/>
              <a:t> В.М. рассказала кадетам 5-6 класса о ценности и пользе гражданской активности, об истории добровольческого движения и благотворительности, о современных социальных проектах и инициативах, в которых можно принять участие, о возможностях портала «Добровольцы России».  Затем состоялся просмотр документального фильма о юных добровольцах и заполнение анкет «Волонтёры будущего».</a:t>
            </a:r>
          </a:p>
          <a:p>
            <a:endParaRPr lang="ru-RU" dirty="0"/>
          </a:p>
        </p:txBody>
      </p:sp>
      <p:pic>
        <p:nvPicPr>
          <p:cNvPr id="2051" name="Picture 3" descr="D:\Desktop\день волонтёра награждение\IMG_15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57166"/>
            <a:ext cx="4357718" cy="2905145"/>
          </a:xfrm>
          <a:prstGeom prst="rect">
            <a:avLst/>
          </a:prstGeom>
          <a:noFill/>
        </p:spPr>
      </p:pic>
      <p:pic>
        <p:nvPicPr>
          <p:cNvPr id="2052" name="Picture 4" descr="D:\Desktop\день волонтёра награждение\IMG_20191205_130053.jpg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 l="27941" t="21568" r="5882" b="17647"/>
          <a:stretch>
            <a:fillRect/>
          </a:stretch>
        </p:blipFill>
        <p:spPr bwMode="auto">
          <a:xfrm>
            <a:off x="4643439" y="3594102"/>
            <a:ext cx="4323150" cy="2978170"/>
          </a:xfrm>
          <a:prstGeom prst="rect">
            <a:avLst/>
          </a:prstGeom>
          <a:noFill/>
        </p:spPr>
      </p:pic>
      <p:pic>
        <p:nvPicPr>
          <p:cNvPr id="2053" name="Picture 5" descr="D:\Desktop\день волонтёра награждение\56xyoecp8v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643314"/>
            <a:ext cx="4286280" cy="29110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85775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4000" dirty="0" smtClean="0"/>
              <a:t>«Битва под Москвой»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714356"/>
            <a:ext cx="4857752" cy="3357586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dirty="0" smtClean="0"/>
              <a:t>Волонтёры Победы </a:t>
            </a:r>
            <a:r>
              <a:rPr lang="ru-RU" dirty="0" err="1" smtClean="0"/>
              <a:t>бугульминской</a:t>
            </a:r>
            <a:r>
              <a:rPr lang="ru-RU" dirty="0" smtClean="0"/>
              <a:t> кадетской школы провели для кадет 5-7 классов </a:t>
            </a:r>
            <a:r>
              <a:rPr lang="ru-RU" dirty="0" err="1" smtClean="0"/>
              <a:t>квест</a:t>
            </a:r>
            <a:r>
              <a:rPr lang="ru-RU" dirty="0" smtClean="0"/>
              <a:t>, посвящённый началу контрнаступления советских войск в битве под Москвой.</a:t>
            </a:r>
          </a:p>
          <a:p>
            <a:pPr algn="just"/>
            <a:r>
              <a:rPr lang="ru-RU" dirty="0" smtClean="0"/>
              <a:t>Участники примерили на себя роль военных корреспондентов и узнали судьбы рядовых защитников Москвы, услышали настоящие живые голоса знаменитых людей, принимавших участие и руководивших этой военной операцией, пели военные песни, спасали раненых бойцов…</a:t>
            </a:r>
          </a:p>
          <a:p>
            <a:pPr algn="just"/>
            <a:r>
              <a:rPr lang="ru-RU" dirty="0" smtClean="0"/>
              <a:t>В результате, ни одна команда не проиграла, напротив, участникам ещё раз </a:t>
            </a:r>
            <a:r>
              <a:rPr lang="ru-RU" dirty="0" err="1" smtClean="0"/>
              <a:t>предоставилась</a:t>
            </a:r>
            <a:r>
              <a:rPr lang="ru-RU" dirty="0" smtClean="0"/>
              <a:t> возможность гордится своим народом, своей историей, своей страной.</a:t>
            </a:r>
          </a:p>
          <a:p>
            <a:endParaRPr lang="ru-RU" dirty="0"/>
          </a:p>
        </p:txBody>
      </p:sp>
      <p:pic>
        <p:nvPicPr>
          <p:cNvPr id="1026" name="Picture 2" descr="D:\Desktop\битва под москвой фото\IMG_15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500438"/>
            <a:ext cx="4572000" cy="3048000"/>
          </a:xfrm>
          <a:prstGeom prst="rect">
            <a:avLst/>
          </a:prstGeom>
          <a:noFill/>
        </p:spPr>
      </p:pic>
      <p:pic>
        <p:nvPicPr>
          <p:cNvPr id="1027" name="Picture 3" descr="D:\Desktop\битва под москвой фото\IMG_15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500042"/>
            <a:ext cx="4071966" cy="2714644"/>
          </a:xfrm>
          <a:prstGeom prst="rect">
            <a:avLst/>
          </a:prstGeom>
          <a:noFill/>
        </p:spPr>
      </p:pic>
      <p:pic>
        <p:nvPicPr>
          <p:cNvPr id="1028" name="Picture 4" descr="D:\Desktop\битва под москвой фото\IMG_1626.JPG"/>
          <p:cNvPicPr>
            <a:picLocks noChangeAspect="1" noChangeArrowheads="1"/>
          </p:cNvPicPr>
          <p:nvPr/>
        </p:nvPicPr>
        <p:blipFill>
          <a:blip r:embed="rId4" cstate="print"/>
          <a:srcRect t="7738" r="32142" b="15476"/>
          <a:stretch>
            <a:fillRect/>
          </a:stretch>
        </p:blipFill>
        <p:spPr bwMode="auto">
          <a:xfrm>
            <a:off x="4857752" y="3500438"/>
            <a:ext cx="4071966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День Героев Отечества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071546"/>
            <a:ext cx="4714876" cy="278608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Кадеты 8 класса подготовили и провели литературно-музыкальную композицию «Герои Отечества». Ветераны вооружённых сил и боевых действий ответили на вопросы кадет и  произнесли напутственные речи.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день Героев фото\IMG_16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714752"/>
            <a:ext cx="4321967" cy="2881311"/>
          </a:xfrm>
          <a:prstGeom prst="rect">
            <a:avLst/>
          </a:prstGeom>
          <a:noFill/>
        </p:spPr>
      </p:pic>
      <p:pic>
        <p:nvPicPr>
          <p:cNvPr id="1027" name="Picture 3" descr="D:\Desktop\день Героев фото\IMG_1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28604"/>
            <a:ext cx="4286248" cy="2905124"/>
          </a:xfrm>
          <a:prstGeom prst="rect">
            <a:avLst/>
          </a:prstGeom>
          <a:noFill/>
        </p:spPr>
      </p:pic>
      <p:pic>
        <p:nvPicPr>
          <p:cNvPr id="1028" name="Picture 4" descr="D:\Desktop\день Героев фото\IMG_17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14752"/>
            <a:ext cx="4286279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3500430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Новый год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44" y="714356"/>
            <a:ext cx="457203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преддверии Нового года в классах прошли классные часы с инсценировками. Семиклассники подготовили общешкольное представление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Рэтро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Новый год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подведением итогов первого полугодия.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Кадетам вручали грамоты: председатель общества ДОСААФ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Валеев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К.Г., председатель ассоциации Казачий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Юрт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Петров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Э.А.,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председатель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Всероссийского общества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Боевое братство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Бугульминскому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району Рамазанов Э.А. и куратор детского движения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Арзамасова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А.В.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D:\Desktop\новый год   7 класс\IMG_2049.JPG"/>
          <p:cNvPicPr>
            <a:picLocks noChangeAspect="1" noChangeArrowheads="1"/>
          </p:cNvPicPr>
          <p:nvPr/>
        </p:nvPicPr>
        <p:blipFill>
          <a:blip r:embed="rId2" cstate="print"/>
          <a:srcRect l="4762" r="4761"/>
          <a:stretch>
            <a:fillRect/>
          </a:stretch>
        </p:blipFill>
        <p:spPr bwMode="auto">
          <a:xfrm>
            <a:off x="4857752" y="357166"/>
            <a:ext cx="4071966" cy="3000375"/>
          </a:xfrm>
          <a:prstGeom prst="rect">
            <a:avLst/>
          </a:prstGeom>
          <a:noFill/>
        </p:spPr>
      </p:pic>
      <p:pic>
        <p:nvPicPr>
          <p:cNvPr id="1028" name="Picture 4" descr="D:\Desktop\новый год   7 класс\IMG_19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86190"/>
            <a:ext cx="4143372" cy="2762248"/>
          </a:xfrm>
          <a:prstGeom prst="rect">
            <a:avLst/>
          </a:prstGeom>
          <a:noFill/>
        </p:spPr>
      </p:pic>
      <p:pic>
        <p:nvPicPr>
          <p:cNvPr id="1029" name="Picture 5" descr="D:\Desktop\новый год   7 класс\IMG_19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14752"/>
            <a:ext cx="4250529" cy="2833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454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РИСК</vt:lpstr>
      <vt:lpstr>100-летию Михаила Калашникова</vt:lpstr>
      <vt:lpstr>Калашников-квест</vt:lpstr>
      <vt:lpstr>Муниципальный этап «Зарница»</vt:lpstr>
      <vt:lpstr>День ВОЛОНТЁРА </vt:lpstr>
      <vt:lpstr> «Битва под Москвой» </vt:lpstr>
      <vt:lpstr>День Героев Отечества</vt:lpstr>
      <vt:lpstr>Новый год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</dc:title>
  <dc:creator>Вера</dc:creator>
  <cp:lastModifiedBy>user</cp:lastModifiedBy>
  <cp:revision>40</cp:revision>
  <dcterms:created xsi:type="dcterms:W3CDTF">2019-09-05T05:22:21Z</dcterms:created>
  <dcterms:modified xsi:type="dcterms:W3CDTF">2019-12-27T05:22:32Z</dcterms:modified>
</cp:coreProperties>
</file>